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86" r:id="rId5"/>
    <p:sldId id="272" r:id="rId6"/>
    <p:sldId id="258" r:id="rId7"/>
    <p:sldId id="268" r:id="rId8"/>
    <p:sldId id="260" r:id="rId9"/>
    <p:sldId id="259" r:id="rId10"/>
    <p:sldId id="282" r:id="rId11"/>
    <p:sldId id="263" r:id="rId12"/>
    <p:sldId id="262" r:id="rId13"/>
    <p:sldId id="283" r:id="rId14"/>
    <p:sldId id="265" r:id="rId15"/>
    <p:sldId id="264" r:id="rId16"/>
    <p:sldId id="284" r:id="rId17"/>
    <p:sldId id="287" r:id="rId18"/>
    <p:sldId id="267" r:id="rId19"/>
    <p:sldId id="279" r:id="rId20"/>
    <p:sldId id="285" r:id="rId21"/>
    <p:sldId id="277" r:id="rId22"/>
    <p:sldId id="276" r:id="rId23"/>
    <p:sldId id="278" r:id="rId24"/>
    <p:sldId id="281" r:id="rId25"/>
    <p:sldId id="26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7" y="4946923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tx1"/>
                </a:solidFill>
              </a:rPr>
              <a:t>CADEAU Thomas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BRENY Corentin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MINOS Constantin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5" name="Image 4" descr="Une image contenant texte, ordinateur, guichet, portable&#10;&#10;Description générée automatiquement">
            <a:extLst>
              <a:ext uri="{FF2B5EF4-FFF2-40B4-BE49-F238E27FC236}">
                <a16:creationId xmlns:a16="http://schemas.microsoft.com/office/drawing/2014/main" id="{26FF9B91-8D8F-479D-ADC3-C42B80290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69" y="1249141"/>
            <a:ext cx="3834111" cy="5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82B77C-B241-49F5-94BB-18DF7369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22" y="1308369"/>
            <a:ext cx="4516956" cy="5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Message I2C</a:t>
            </a: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0F3093D-2F68-4281-9CA2-8C510640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50" y="1541955"/>
            <a:ext cx="5351500" cy="49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8E7D65-AEBC-4045-9CA7-3A0A3EAB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60" y="1344992"/>
            <a:ext cx="4830879" cy="53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d’exigence</a:t>
            </a:r>
            <a:endParaRPr lang="fr-FR" sz="3600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6A263FE-065D-45BE-AAF0-B3A5D339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208842"/>
            <a:ext cx="9398007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  <p:pic>
        <p:nvPicPr>
          <p:cNvPr id="3" name="Image 2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73E6A093-80CC-4ADF-B98C-66B14D09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98" y="1246679"/>
            <a:ext cx="5064004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683</TotalTime>
  <Words>364</Words>
  <Application>Microsoft Office PowerPoint</Application>
  <PresentationFormat>Grand écran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Diagramme d’exigence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Message I2C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91</cp:revision>
  <dcterms:created xsi:type="dcterms:W3CDTF">2020-01-28T10:54:51Z</dcterms:created>
  <dcterms:modified xsi:type="dcterms:W3CDTF">2020-03-06T15:30:13Z</dcterms:modified>
</cp:coreProperties>
</file>